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Robo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1c2befea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1c2befea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c2befeaa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c2befe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1c2befeaa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1c2befea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919934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1c2befeaa_0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1c2befea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19934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f919934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6f919934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919934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6f919934_0_5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6f9199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c2befea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c2befea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subTitle" idx="1"/>
          </p:nvPr>
        </p:nvSpPr>
        <p:spPr>
          <a:xfrm>
            <a:off x="390525" y="4165655"/>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BBD Entertainment</a:t>
            </a:r>
            <a:endParaRPr/>
          </a:p>
        </p:txBody>
      </p:sp>
      <p:pic>
        <p:nvPicPr>
          <p:cNvPr id="3" name="Picture 2">
            <a:extLst>
              <a:ext uri="{FF2B5EF4-FFF2-40B4-BE49-F238E27FC236}">
                <a16:creationId xmlns:a16="http://schemas.microsoft.com/office/drawing/2014/main" id="{78FF6811-74AD-41CF-97FF-1733C81FD907}"/>
              </a:ext>
            </a:extLst>
          </p:cNvPr>
          <p:cNvPicPr>
            <a:picLocks noChangeAspect="1"/>
          </p:cNvPicPr>
          <p:nvPr/>
        </p:nvPicPr>
        <p:blipFill>
          <a:blip r:embed="rId3"/>
          <a:stretch>
            <a:fillRect/>
          </a:stretch>
        </p:blipFill>
        <p:spPr>
          <a:xfrm>
            <a:off x="2582332" y="1289324"/>
            <a:ext cx="3357930" cy="16044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Moodboard</a:t>
            </a:r>
            <a:endParaRPr/>
          </a:p>
        </p:txBody>
      </p:sp>
      <p:sp>
        <p:nvSpPr>
          <p:cNvPr id="147" name="Google Shape;147;p22"/>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8" name="Google Shape;148;p22"/>
          <p:cNvPicPr preferRelativeResize="0"/>
          <p:nvPr/>
        </p:nvPicPr>
        <p:blipFill>
          <a:blip r:embed="rId3">
            <a:alphaModFix/>
          </a:blip>
          <a:stretch>
            <a:fillRect/>
          </a:stretch>
        </p:blipFill>
        <p:spPr>
          <a:xfrm>
            <a:off x="3890774" y="408888"/>
            <a:ext cx="4756824" cy="4325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Concept art</a:t>
            </a:r>
            <a:endParaRPr/>
          </a:p>
        </p:txBody>
      </p:sp>
      <p:sp>
        <p:nvSpPr>
          <p:cNvPr id="154" name="Google Shape;154;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p:nvPr/>
        </p:nvSpPr>
        <p:spPr>
          <a:xfrm>
            <a:off x="2362500" y="1774875"/>
            <a:ext cx="4419000" cy="21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The end.</a:t>
            </a:r>
            <a:endParaRPr>
              <a:latin typeface="Roboto"/>
              <a:ea typeface="Roboto"/>
              <a:cs typeface="Roboto"/>
              <a:sym typeface="Roboto"/>
            </a:endParaRPr>
          </a:p>
        </p:txBody>
      </p:sp>
      <p:sp>
        <p:nvSpPr>
          <p:cNvPr id="160" name="Google Shape;160;p24"/>
          <p:cNvSpPr txBox="1"/>
          <p:nvPr/>
        </p:nvSpPr>
        <p:spPr>
          <a:xfrm>
            <a:off x="3923550" y="2158850"/>
            <a:ext cx="1296900" cy="90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Questions?</a:t>
            </a:r>
            <a:endParaRPr>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500"/>
                                          </p:stCondLst>
                                        </p:cTn>
                                        <p:tgtEl>
                                          <p:spTgt spid="15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Team</a:t>
            </a:r>
            <a:endParaRPr/>
          </a:p>
        </p:txBody>
      </p:sp>
      <p:sp>
        <p:nvSpPr>
          <p:cNvPr id="74" name="Google Shape;74;p14"/>
          <p:cNvSpPr txBox="1">
            <a:spLocks noGrp="1"/>
          </p:cNvSpPr>
          <p:nvPr>
            <p:ph type="body" idx="2"/>
          </p:nvPr>
        </p:nvSpPr>
        <p:spPr>
          <a:xfrm>
            <a:off x="4572000" y="257175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a:t>Artists</a:t>
            </a:r>
            <a:endParaRPr u="sng"/>
          </a:p>
          <a:p>
            <a:pPr marL="457200" lvl="0" indent="-342900" algn="l" rtl="0">
              <a:spcBef>
                <a:spcPts val="1600"/>
              </a:spcBef>
              <a:spcAft>
                <a:spcPts val="0"/>
              </a:spcAft>
              <a:buSzPts val="1800"/>
              <a:buChar char="●"/>
            </a:pPr>
            <a:r>
              <a:rPr lang="en"/>
              <a:t>Victor Start</a:t>
            </a:r>
            <a:endParaRPr/>
          </a:p>
          <a:p>
            <a:pPr marL="457200" lvl="0" indent="-342900" algn="l" rtl="0">
              <a:spcBef>
                <a:spcPts val="1600"/>
              </a:spcBef>
              <a:spcAft>
                <a:spcPts val="0"/>
              </a:spcAft>
              <a:buSzPts val="1800"/>
              <a:buChar char="●"/>
            </a:pPr>
            <a:r>
              <a:rPr lang="en"/>
              <a:t>Viktoria Minkova</a:t>
            </a:r>
            <a:endParaRPr/>
          </a:p>
          <a:p>
            <a:pPr marL="457200" lvl="0" indent="-342900" algn="l" rtl="0">
              <a:spcBef>
                <a:spcPts val="1600"/>
              </a:spcBef>
              <a:spcAft>
                <a:spcPts val="1600"/>
              </a:spcAft>
              <a:buSzPts val="1800"/>
              <a:buChar char="●"/>
            </a:pPr>
            <a:r>
              <a:rPr lang="en"/>
              <a:t>Valentin Georgiev</a:t>
            </a:r>
            <a:endParaRPr/>
          </a:p>
        </p:txBody>
      </p:sp>
      <p:sp>
        <p:nvSpPr>
          <p:cNvPr id="75" name="Google Shape;75;p14"/>
          <p:cNvSpPr txBox="1">
            <a:spLocks noGrp="1"/>
          </p:cNvSpPr>
          <p:nvPr>
            <p:ph type="body" idx="2"/>
          </p:nvPr>
        </p:nvSpPr>
        <p:spPr>
          <a:xfrm>
            <a:off x="6774000" y="235710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a:t>Engineer</a:t>
            </a:r>
            <a:endParaRPr u="sng"/>
          </a:p>
          <a:p>
            <a:pPr marL="457200" lvl="0" indent="-342900" algn="l" rtl="0">
              <a:spcBef>
                <a:spcPts val="1600"/>
              </a:spcBef>
              <a:spcAft>
                <a:spcPts val="0"/>
              </a:spcAft>
              <a:buSzPts val="1800"/>
              <a:buChar char="●"/>
            </a:pPr>
            <a:r>
              <a:rPr lang="en"/>
              <a:t>Arjen ‘Big Brain’ de Aldrey</a:t>
            </a:r>
            <a:endParaRPr/>
          </a:p>
          <a:p>
            <a:pPr marL="457200" lvl="0" indent="0" algn="l" rtl="0">
              <a:spcBef>
                <a:spcPts val="1600"/>
              </a:spcBef>
              <a:spcAft>
                <a:spcPts val="1600"/>
              </a:spcAft>
              <a:buNone/>
            </a:pPr>
            <a:endParaRPr/>
          </a:p>
        </p:txBody>
      </p:sp>
      <p:sp>
        <p:nvSpPr>
          <p:cNvPr id="76" name="Google Shape;76;p14"/>
          <p:cNvSpPr txBox="1">
            <a:spLocks noGrp="1"/>
          </p:cNvSpPr>
          <p:nvPr>
            <p:ph type="body" idx="2"/>
          </p:nvPr>
        </p:nvSpPr>
        <p:spPr>
          <a:xfrm>
            <a:off x="5764875" y="375100"/>
            <a:ext cx="2370000" cy="257640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 u="sng"/>
              <a:t>Designer</a:t>
            </a:r>
            <a:endParaRPr u="sng"/>
          </a:p>
          <a:p>
            <a:pPr marL="457200" lvl="0" indent="-342900" algn="l" rtl="0">
              <a:spcBef>
                <a:spcPts val="1600"/>
              </a:spcBef>
              <a:spcAft>
                <a:spcPts val="0"/>
              </a:spcAft>
              <a:buSzPts val="1800"/>
              <a:buChar char="●"/>
            </a:pPr>
            <a:r>
              <a:rPr lang="en"/>
              <a:t>Mihai Niculescu</a:t>
            </a:r>
            <a:endParaRPr/>
          </a:p>
          <a:p>
            <a:pPr marL="457200" lvl="0" indent="0" algn="l" rtl="0">
              <a:spcBef>
                <a:spcPts val="1600"/>
              </a:spcBef>
              <a:spcAft>
                <a:spcPts val="1600"/>
              </a:spcAft>
              <a:buNone/>
            </a:pPr>
            <a:endParaRPr/>
          </a:p>
        </p:txBody>
      </p:sp>
      <p:pic>
        <p:nvPicPr>
          <p:cNvPr id="77" name="Google Shape;77;p14"/>
          <p:cNvPicPr preferRelativeResize="0"/>
          <p:nvPr/>
        </p:nvPicPr>
        <p:blipFill>
          <a:blip r:embed="rId3">
            <a:alphaModFix/>
          </a:blip>
          <a:stretch>
            <a:fillRect/>
          </a:stretch>
        </p:blipFill>
        <p:spPr>
          <a:xfrm>
            <a:off x="1395000" y="189000"/>
            <a:ext cx="6354000" cy="476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Scrum planning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p:nvPr/>
        </p:nvSpPr>
        <p:spPr>
          <a:xfrm>
            <a:off x="808238"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body" idx="4294967295"/>
          </p:nvPr>
        </p:nvSpPr>
        <p:spPr>
          <a:xfrm>
            <a:off x="1207176"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1</a:t>
            </a:r>
            <a:endParaRPr>
              <a:solidFill>
                <a:schemeClr val="lt1"/>
              </a:solidFill>
            </a:endParaRPr>
          </a:p>
        </p:txBody>
      </p:sp>
      <p:grpSp>
        <p:nvGrpSpPr>
          <p:cNvPr id="89" name="Google Shape;89;p16"/>
          <p:cNvGrpSpPr/>
          <p:nvPr/>
        </p:nvGrpSpPr>
        <p:grpSpPr>
          <a:xfrm>
            <a:off x="2194270" y="1537765"/>
            <a:ext cx="198900" cy="593656"/>
            <a:chOff x="3918084" y="1610215"/>
            <a:chExt cx="198900" cy="593656"/>
          </a:xfrm>
        </p:grpSpPr>
        <p:cxnSp>
          <p:nvCxnSpPr>
            <p:cNvPr id="90" name="Google Shape;90;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91" name="Google Shape;91;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6"/>
          <p:cNvSpPr txBox="1">
            <a:spLocks noGrp="1"/>
          </p:cNvSpPr>
          <p:nvPr>
            <p:ph type="body" idx="4294967295"/>
          </p:nvPr>
        </p:nvSpPr>
        <p:spPr>
          <a:xfrm>
            <a:off x="808244"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Researching concepts and Fleshing out designs.</a:t>
            </a:r>
            <a:endParaRPr sz="1600"/>
          </a:p>
        </p:txBody>
      </p:sp>
      <p:sp>
        <p:nvSpPr>
          <p:cNvPr id="93" name="Google Shape;93;p16"/>
          <p:cNvSpPr/>
          <p:nvPr/>
        </p:nvSpPr>
        <p:spPr>
          <a:xfrm>
            <a:off x="3040329"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4294967295"/>
          </p:nvPr>
        </p:nvSpPr>
        <p:spPr>
          <a:xfrm>
            <a:off x="3431208"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2</a:t>
            </a:r>
            <a:endParaRPr>
              <a:solidFill>
                <a:schemeClr val="lt1"/>
              </a:solidFill>
            </a:endParaRPr>
          </a:p>
        </p:txBody>
      </p:sp>
      <p:grpSp>
        <p:nvGrpSpPr>
          <p:cNvPr id="95" name="Google Shape;95;p16"/>
          <p:cNvGrpSpPr/>
          <p:nvPr/>
        </p:nvGrpSpPr>
        <p:grpSpPr>
          <a:xfrm>
            <a:off x="4591345" y="3131758"/>
            <a:ext cx="198900" cy="593656"/>
            <a:chOff x="5958946" y="2938958"/>
            <a:chExt cx="198900" cy="593656"/>
          </a:xfrm>
        </p:grpSpPr>
        <p:cxnSp>
          <p:nvCxnSpPr>
            <p:cNvPr id="96" name="Google Shape;96;p16"/>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97" name="Google Shape;97;p16"/>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6"/>
          <p:cNvSpPr txBox="1">
            <a:spLocks noGrp="1"/>
          </p:cNvSpPr>
          <p:nvPr>
            <p:ph type="body" idx="4294967295"/>
          </p:nvPr>
        </p:nvSpPr>
        <p:spPr>
          <a:xfrm>
            <a:off x="3302077" y="3905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Testing concept and Producing game.</a:t>
            </a:r>
            <a:endParaRPr sz="1600"/>
          </a:p>
        </p:txBody>
      </p:sp>
      <p:sp>
        <p:nvSpPr>
          <p:cNvPr id="99" name="Google Shape;99;p16"/>
          <p:cNvSpPr/>
          <p:nvPr/>
        </p:nvSpPr>
        <p:spPr>
          <a:xfrm>
            <a:off x="5272420"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body" idx="4294967295"/>
          </p:nvPr>
        </p:nvSpPr>
        <p:spPr>
          <a:xfrm>
            <a:off x="5717104"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3</a:t>
            </a:r>
            <a:endParaRPr>
              <a:solidFill>
                <a:schemeClr val="lt1"/>
              </a:solidFill>
            </a:endParaRPr>
          </a:p>
        </p:txBody>
      </p:sp>
      <p:grpSp>
        <p:nvGrpSpPr>
          <p:cNvPr id="101" name="Google Shape;101;p16"/>
          <p:cNvGrpSpPr/>
          <p:nvPr/>
        </p:nvGrpSpPr>
        <p:grpSpPr>
          <a:xfrm>
            <a:off x="6504745" y="1537765"/>
            <a:ext cx="198900" cy="593656"/>
            <a:chOff x="3918084" y="1610215"/>
            <a:chExt cx="198900" cy="593656"/>
          </a:xfrm>
        </p:grpSpPr>
        <p:cxnSp>
          <p:nvCxnSpPr>
            <p:cNvPr id="102" name="Google Shape;102;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03" name="Google Shape;103;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6"/>
          <p:cNvSpPr txBox="1">
            <a:spLocks noGrp="1"/>
          </p:cNvSpPr>
          <p:nvPr>
            <p:ph type="body" idx="4294967295"/>
          </p:nvPr>
        </p:nvSpPr>
        <p:spPr>
          <a:xfrm>
            <a:off x="5730429"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Polishing game and Produce marketing items.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Campaign</a:t>
            </a:r>
            <a:endParaRPr/>
          </a:p>
        </p:txBody>
      </p:sp>
      <p:sp>
        <p:nvSpPr>
          <p:cNvPr id="110" name="Google Shape;110;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Shelter Pet Project</a:t>
            </a:r>
            <a:endParaRPr/>
          </a:p>
          <a:p>
            <a:pPr marL="457200" lvl="0" indent="457200" algn="l" rtl="0">
              <a:spcBef>
                <a:spcPts val="1600"/>
              </a:spcBef>
              <a:spcAft>
                <a:spcPts val="1600"/>
              </a:spcAft>
              <a:buNone/>
            </a:pPr>
            <a:r>
              <a:rPr lang="en"/>
              <a:t>“</a:t>
            </a:r>
            <a:r>
              <a:rPr lang="en" sz="1200">
                <a:solidFill>
                  <a:srgbClr val="666666"/>
                </a:solidFill>
                <a:latin typeface="Arial"/>
                <a:ea typeface="Arial"/>
                <a:cs typeface="Arial"/>
                <a:sym typeface="Arial"/>
              </a:rPr>
              <a:t>Our goal is to make shelters the first place potential adopters turn when looking to get a new pet, ensuring that all healthy and treatable pets find loving homes. We do this by breaking down misconceptions surrounding shelter pets and celebrating the unique bond between every shelter pet and parent.”</a:t>
            </a:r>
            <a:br>
              <a:rPr lang="en"/>
            </a:br>
            <a:r>
              <a:rPr lang="en"/>
              <a:t>	</a:t>
            </a:r>
            <a:endParaRPr/>
          </a:p>
        </p:txBody>
      </p:sp>
      <p:sp>
        <p:nvSpPr>
          <p:cNvPr id="111" name="Google Shape;111;p17"/>
          <p:cNvSpPr txBox="1"/>
          <p:nvPr/>
        </p:nvSpPr>
        <p:spPr>
          <a:xfrm>
            <a:off x="954700" y="2439125"/>
            <a:ext cx="74451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a:t>
            </a:r>
            <a:endParaRPr/>
          </a:p>
        </p:txBody>
      </p:sp>
      <p:sp>
        <p:nvSpPr>
          <p:cNvPr id="117" name="Google Shape;117;p1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Define goals</a:t>
            </a:r>
            <a:endParaRPr/>
          </a:p>
          <a:p>
            <a:pPr marL="457200" lvl="0" indent="-342900" algn="l" rtl="0">
              <a:spcBef>
                <a:spcPts val="1600"/>
              </a:spcBef>
              <a:spcAft>
                <a:spcPts val="0"/>
              </a:spcAft>
              <a:buSzPts val="1800"/>
              <a:buChar char="●"/>
            </a:pPr>
            <a:r>
              <a:rPr lang="en"/>
              <a:t>Extract components</a:t>
            </a:r>
            <a:endParaRPr/>
          </a:p>
          <a:p>
            <a:pPr marL="457200" lvl="0" indent="-342900" algn="l" rtl="0">
              <a:spcBef>
                <a:spcPts val="1600"/>
              </a:spcBef>
              <a:spcAft>
                <a:spcPts val="0"/>
              </a:spcAft>
              <a:buSzPts val="1800"/>
              <a:buChar char="●"/>
            </a:pPr>
            <a:r>
              <a:rPr lang="en"/>
              <a:t>Conduct study</a:t>
            </a:r>
            <a:endParaRPr/>
          </a:p>
          <a:p>
            <a:pPr marL="457200" lvl="0" indent="-342900" algn="l" rtl="0">
              <a:spcBef>
                <a:spcPts val="1600"/>
              </a:spcBef>
              <a:spcAft>
                <a:spcPts val="1600"/>
              </a:spcAft>
              <a:buSzPts val="1800"/>
              <a:buChar char="●"/>
            </a:pPr>
            <a:r>
              <a:rPr lang="en"/>
              <a:t>Interview shelter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Concepts</a:t>
            </a:r>
            <a:endParaRPr/>
          </a:p>
        </p:txBody>
      </p:sp>
      <p:pic>
        <p:nvPicPr>
          <p:cNvPr id="123" name="Google Shape;123;p19" descr="Image result for tamagotchi"/>
          <p:cNvPicPr preferRelativeResize="0"/>
          <p:nvPr/>
        </p:nvPicPr>
        <p:blipFill>
          <a:blip r:embed="rId3">
            <a:alphaModFix/>
          </a:blip>
          <a:stretch>
            <a:fillRect/>
          </a:stretch>
        </p:blipFill>
        <p:spPr>
          <a:xfrm>
            <a:off x="3781800" y="0"/>
            <a:ext cx="5143500" cy="5143500"/>
          </a:xfrm>
          <a:prstGeom prst="rect">
            <a:avLst/>
          </a:prstGeom>
          <a:noFill/>
          <a:ln>
            <a:noFill/>
          </a:ln>
        </p:spPr>
      </p:pic>
      <p:sp>
        <p:nvSpPr>
          <p:cNvPr id="124" name="Google Shape;124;p19"/>
          <p:cNvSpPr txBox="1">
            <a:spLocks noGrp="1"/>
          </p:cNvSpPr>
          <p:nvPr>
            <p:ph type="title"/>
          </p:nvPr>
        </p:nvSpPr>
        <p:spPr>
          <a:xfrm>
            <a:off x="460950" y="3039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Tamagotchi</a:t>
            </a:r>
            <a:endParaRPr/>
          </a:p>
        </p:txBody>
      </p:sp>
      <p:pic>
        <p:nvPicPr>
          <p:cNvPr id="125" name="Google Shape;125;p19" descr="Image result for dog catcher"/>
          <p:cNvPicPr preferRelativeResize="0"/>
          <p:nvPr/>
        </p:nvPicPr>
        <p:blipFill>
          <a:blip r:embed="rId4">
            <a:alphaModFix/>
          </a:blip>
          <a:stretch>
            <a:fillRect/>
          </a:stretch>
        </p:blipFill>
        <p:spPr>
          <a:xfrm>
            <a:off x="3900150" y="0"/>
            <a:ext cx="5143500" cy="5143500"/>
          </a:xfrm>
          <a:prstGeom prst="rect">
            <a:avLst/>
          </a:prstGeom>
          <a:noFill/>
          <a:ln>
            <a:noFill/>
          </a:ln>
        </p:spPr>
      </p:pic>
      <p:sp>
        <p:nvSpPr>
          <p:cNvPr id="126" name="Google Shape;126;p19"/>
          <p:cNvSpPr txBox="1">
            <a:spLocks noGrp="1"/>
          </p:cNvSpPr>
          <p:nvPr>
            <p:ph type="title"/>
          </p:nvPr>
        </p:nvSpPr>
        <p:spPr>
          <a:xfrm>
            <a:off x="460950" y="11890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Dog Catcher</a:t>
            </a:r>
            <a:endParaRPr/>
          </a:p>
        </p:txBody>
      </p:sp>
      <p:pic>
        <p:nvPicPr>
          <p:cNvPr id="127" name="Google Shape;127;p19" descr="Image result for dog pov"/>
          <p:cNvPicPr preferRelativeResize="0"/>
          <p:nvPr/>
        </p:nvPicPr>
        <p:blipFill>
          <a:blip r:embed="rId5">
            <a:alphaModFix/>
          </a:blip>
          <a:stretch>
            <a:fillRect/>
          </a:stretch>
        </p:blipFill>
        <p:spPr>
          <a:xfrm>
            <a:off x="3458850" y="916600"/>
            <a:ext cx="5584800" cy="3141450"/>
          </a:xfrm>
          <a:prstGeom prst="rect">
            <a:avLst/>
          </a:prstGeom>
          <a:noFill/>
          <a:ln>
            <a:noFill/>
          </a:ln>
        </p:spPr>
      </p:pic>
      <p:sp>
        <p:nvSpPr>
          <p:cNvPr id="128" name="Google Shape;128;p1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Dog POV</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Game Rules</a:t>
            </a:r>
            <a:endParaRPr/>
          </a:p>
        </p:txBody>
      </p:sp>
      <p:sp>
        <p:nvSpPr>
          <p:cNvPr id="134" name="Google Shape;134;p20"/>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Lorem ipsum dolor sit amet, consectetur adipiscing elit, sed do eiusmod tempor incididunt ut labore et dolore magna aliqua</a:t>
            </a:r>
            <a:endParaRPr/>
          </a:p>
          <a:p>
            <a:pPr marL="457200" lvl="0" indent="-317500" algn="l" rtl="0">
              <a:spcBef>
                <a:spcPts val="1600"/>
              </a:spcBef>
              <a:spcAft>
                <a:spcPts val="0"/>
              </a:spcAft>
              <a:buSzPts val="1400"/>
              <a:buAutoNum type="arabicPeriod"/>
            </a:pPr>
            <a:r>
              <a:rPr lang="en"/>
              <a:t>Incididunt ut labore et dolore</a:t>
            </a:r>
            <a:endParaRPr/>
          </a:p>
          <a:p>
            <a:pPr marL="457200" lvl="0" indent="-317500" algn="l" rtl="0">
              <a:spcBef>
                <a:spcPts val="0"/>
              </a:spcBef>
              <a:spcAft>
                <a:spcPts val="0"/>
              </a:spcAft>
              <a:buSzPts val="1400"/>
              <a:buAutoNum type="arabicPeriod"/>
            </a:pPr>
            <a:r>
              <a:rPr lang="en"/>
              <a:t>Consectetur adipiscing elit, sed do eiusmod tempor incididunt ut labore et dolore magna aliqua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35" name="Google Shape;135;p20"/>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Lorem ipsum dolor sit amet, consectetur adipiscing elit, sed do eiusmod tempor incididunt ut labore et dolore magna aliqua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Style-sheet</a:t>
            </a:r>
            <a:endParaRPr/>
          </a:p>
        </p:txBody>
      </p:sp>
      <p:sp>
        <p:nvSpPr>
          <p:cNvPr id="141" name="Google Shape;141;p21"/>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6C3F4708-5C69-4A52-B10D-7B78D73041AD}"/>
              </a:ext>
            </a:extLst>
          </p:cNvPr>
          <p:cNvPicPr>
            <a:picLocks noChangeAspect="1"/>
          </p:cNvPicPr>
          <p:nvPr/>
        </p:nvPicPr>
        <p:blipFill>
          <a:blip r:embed="rId3"/>
          <a:stretch>
            <a:fillRect/>
          </a:stretch>
        </p:blipFill>
        <p:spPr>
          <a:xfrm>
            <a:off x="3728844" y="357800"/>
            <a:ext cx="4983490" cy="4532385"/>
          </a:xfrm>
          <a:prstGeom prst="rect">
            <a:avLst/>
          </a:prstGeom>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Words>
  <Application>Microsoft Office PowerPoint</Application>
  <PresentationFormat>On-screen Show (16:9)</PresentationFormat>
  <Paragraphs>39</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Roboto</vt:lpstr>
      <vt:lpstr>Material</vt:lpstr>
      <vt:lpstr>PowerPoint Presentation</vt:lpstr>
      <vt:lpstr>    Team</vt:lpstr>
      <vt:lpstr>Scrum planning</vt:lpstr>
      <vt:lpstr>PowerPoint Presentation</vt:lpstr>
      <vt:lpstr>Campaign</vt:lpstr>
      <vt:lpstr>Research</vt:lpstr>
      <vt:lpstr>Concepts</vt:lpstr>
      <vt:lpstr>Game Rules</vt:lpstr>
      <vt:lpstr>Style-sheet</vt:lpstr>
      <vt:lpstr>Moodboard</vt:lpstr>
      <vt:lpstr>Concept 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Arjen de Aldrey</cp:lastModifiedBy>
  <cp:revision>1</cp:revision>
  <dcterms:modified xsi:type="dcterms:W3CDTF">2019-09-05T13:43:09Z</dcterms:modified>
</cp:coreProperties>
</file>